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65" r:id="rId5"/>
    <p:sldId id="258" r:id="rId6"/>
    <p:sldId id="264" r:id="rId7"/>
    <p:sldId id="261"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0982BDC-0FF0-4E0B-B776-03C1A8EFC616}" type="datetimeFigureOut">
              <a:rPr lang="en-CA" smtClean="0"/>
              <a:t>2016-12-07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916548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2016-12-07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4143485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2016-12-07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767562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2016-12-07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510587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2016-12-07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4273916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2016-12-07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16087586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982BDC-0FF0-4E0B-B776-03C1A8EFC616}" type="datetimeFigureOut">
              <a:rPr lang="en-CA" smtClean="0"/>
              <a:t>2016-12-07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27189413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982BDC-0FF0-4E0B-B776-03C1A8EFC616}" type="datetimeFigureOut">
              <a:rPr lang="en-CA" smtClean="0"/>
              <a:t>2016-12-07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3616041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982BDC-0FF0-4E0B-B776-03C1A8EFC616}" type="datetimeFigureOut">
              <a:rPr lang="en-CA" smtClean="0"/>
              <a:t>2016-12-07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2086449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2016-12-07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2532016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0982BDC-0FF0-4E0B-B776-03C1A8EFC616}" type="datetimeFigureOut">
              <a:rPr lang="en-CA" smtClean="0"/>
              <a:t>2016-12-07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2924011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0982BDC-0FF0-4E0B-B776-03C1A8EFC616}" type="datetimeFigureOut">
              <a:rPr lang="en-CA" smtClean="0"/>
              <a:t>2016-12-07</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101696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0982BDC-0FF0-4E0B-B776-03C1A8EFC616}" type="datetimeFigureOut">
              <a:rPr lang="en-CA" smtClean="0"/>
              <a:t>2016-12-07</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738027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982BDC-0FF0-4E0B-B776-03C1A8EFC616}" type="datetimeFigureOut">
              <a:rPr lang="en-CA" smtClean="0"/>
              <a:t>2016-12-07</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3827800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982BDC-0FF0-4E0B-B776-03C1A8EFC616}" type="datetimeFigureOut">
              <a:rPr lang="en-CA" smtClean="0"/>
              <a:t>2016-12-07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571653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982BDC-0FF0-4E0B-B776-03C1A8EFC616}" type="datetimeFigureOut">
              <a:rPr lang="en-CA" smtClean="0"/>
              <a:t>2016-12-07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543723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0982BDC-0FF0-4E0B-B776-03C1A8EFC616}" type="datetimeFigureOut">
              <a:rPr lang="en-CA" smtClean="0"/>
              <a:t>2016-12-07</a:t>
            </a:fld>
            <a:endParaRPr lang="en-CA"/>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82F8748-E3CA-4457-A69B-6E62A84FBDD6}" type="slidenum">
              <a:rPr lang="en-CA" smtClean="0"/>
              <a:t>‹#›</a:t>
            </a:fld>
            <a:endParaRPr lang="en-CA"/>
          </a:p>
        </p:txBody>
      </p:sp>
    </p:spTree>
    <p:extLst>
      <p:ext uri="{BB962C8B-B14F-4D97-AF65-F5344CB8AC3E}">
        <p14:creationId xmlns:p14="http://schemas.microsoft.com/office/powerpoint/2010/main" val="15655519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smtClean="0"/>
              <a:t>Speech Buddy</a:t>
            </a:r>
            <a:endParaRPr lang="en-CA" dirty="0"/>
          </a:p>
        </p:txBody>
      </p:sp>
      <p:sp>
        <p:nvSpPr>
          <p:cNvPr id="3" name="Subtitle 2"/>
          <p:cNvSpPr>
            <a:spLocks noGrp="1"/>
          </p:cNvSpPr>
          <p:nvPr>
            <p:ph type="subTitle" idx="1"/>
          </p:nvPr>
        </p:nvSpPr>
        <p:spPr/>
        <p:txBody>
          <a:bodyPr/>
          <a:lstStyle/>
          <a:p>
            <a:r>
              <a:rPr lang="en-CA" dirty="0" smtClean="0"/>
              <a:t>By William Anderson</a:t>
            </a:r>
            <a:endParaRPr lang="en-CA"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0223" y="2711003"/>
            <a:ext cx="2409086" cy="2079938"/>
          </a:xfrm>
          <a:prstGeom prst="rect">
            <a:avLst/>
          </a:prstGeom>
        </p:spPr>
      </p:pic>
    </p:spTree>
    <p:extLst>
      <p:ext uri="{BB962C8B-B14F-4D97-AF65-F5344CB8AC3E}">
        <p14:creationId xmlns:p14="http://schemas.microsoft.com/office/powerpoint/2010/main" val="1604278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Introduction</a:t>
            </a:r>
            <a:endParaRPr lang="en-CA" dirty="0"/>
          </a:p>
        </p:txBody>
      </p:sp>
      <p:sp>
        <p:nvSpPr>
          <p:cNvPr id="3" name="Content Placeholder 2"/>
          <p:cNvSpPr>
            <a:spLocks noGrp="1"/>
          </p:cNvSpPr>
          <p:nvPr>
            <p:ph idx="1"/>
          </p:nvPr>
        </p:nvSpPr>
        <p:spPr/>
        <p:txBody>
          <a:bodyPr/>
          <a:lstStyle/>
          <a:p>
            <a:r>
              <a:rPr lang="en-CA" dirty="0" smtClean="0"/>
              <a:t>Speech Buddy is a voice interface intended to make storage and manipulation of data easier, as well as perform simple various tasks via voice commands. It is intended to make simple everyday tasks, such as adding items to your calendar, easier.</a:t>
            </a:r>
          </a:p>
          <a:p>
            <a:r>
              <a:rPr lang="en-CA" dirty="0" smtClean="0"/>
              <a:t>Speech Buddy was built using a Raspberry Pi 3 Model B, a USB microphone and a 3.5mm external speaker.</a:t>
            </a:r>
          </a:p>
          <a:p>
            <a:r>
              <a:rPr lang="en-CA" dirty="0" smtClean="0"/>
              <a:t>Speech Buddy uses Amazon Voice Services for it’s voice interface dependencies and libraries.</a:t>
            </a:r>
          </a:p>
        </p:txBody>
      </p:sp>
    </p:spTree>
    <p:extLst>
      <p:ext uri="{BB962C8B-B14F-4D97-AF65-F5344CB8AC3E}">
        <p14:creationId xmlns:p14="http://schemas.microsoft.com/office/powerpoint/2010/main" val="2141071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389" y="545206"/>
            <a:ext cx="8596668" cy="1320800"/>
          </a:xfrm>
        </p:spPr>
        <p:txBody>
          <a:bodyPr/>
          <a:lstStyle/>
          <a:p>
            <a:pPr algn="ctr"/>
            <a:r>
              <a:rPr lang="en-CA" dirty="0" smtClean="0"/>
              <a:t>Speech Buddy’s </a:t>
            </a:r>
            <a:r>
              <a:rPr lang="en-CA" dirty="0" smtClean="0"/>
              <a:t>Budget – Prior to Final</a:t>
            </a:r>
            <a:endParaRPr lang="en-CA" dirty="0"/>
          </a:p>
        </p:txBody>
      </p:sp>
      <p:pic>
        <p:nvPicPr>
          <p:cNvPr id="4" name="Picture 3"/>
          <p:cNvPicPr>
            <a:picLocks noChangeAspect="1"/>
          </p:cNvPicPr>
          <p:nvPr/>
        </p:nvPicPr>
        <p:blipFill>
          <a:blip r:embed="rId2"/>
          <a:stretch>
            <a:fillRect/>
          </a:stretch>
        </p:blipFill>
        <p:spPr>
          <a:xfrm>
            <a:off x="1850672" y="1745089"/>
            <a:ext cx="7795196" cy="4372376"/>
          </a:xfrm>
          <a:prstGeom prst="rect">
            <a:avLst/>
          </a:prstGeom>
        </p:spPr>
      </p:pic>
    </p:spTree>
    <p:extLst>
      <p:ext uri="{BB962C8B-B14F-4D97-AF65-F5344CB8AC3E}">
        <p14:creationId xmlns:p14="http://schemas.microsoft.com/office/powerpoint/2010/main" val="1836236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7791" y="609600"/>
            <a:ext cx="8596668" cy="1320800"/>
          </a:xfrm>
        </p:spPr>
        <p:txBody>
          <a:bodyPr/>
          <a:lstStyle/>
          <a:p>
            <a:pPr algn="ctr"/>
            <a:r>
              <a:rPr lang="en-CA" dirty="0"/>
              <a:t>Speech Buddy’s Budget – </a:t>
            </a:r>
            <a:r>
              <a:rPr lang="en-CA" dirty="0" smtClean="0"/>
              <a:t>Final</a:t>
            </a:r>
            <a:endParaRPr lang="en-CA" dirty="0"/>
          </a:p>
        </p:txBody>
      </p:sp>
      <p:pic>
        <p:nvPicPr>
          <p:cNvPr id="5" name="Picture 4"/>
          <p:cNvPicPr>
            <a:picLocks noChangeAspect="1"/>
          </p:cNvPicPr>
          <p:nvPr/>
        </p:nvPicPr>
        <p:blipFill>
          <a:blip r:embed="rId2"/>
          <a:stretch>
            <a:fillRect/>
          </a:stretch>
        </p:blipFill>
        <p:spPr>
          <a:xfrm>
            <a:off x="1520914" y="1930400"/>
            <a:ext cx="8248650" cy="4029075"/>
          </a:xfrm>
          <a:prstGeom prst="rect">
            <a:avLst/>
          </a:prstGeom>
        </p:spPr>
      </p:pic>
    </p:spTree>
    <p:extLst>
      <p:ext uri="{BB962C8B-B14F-4D97-AF65-F5344CB8AC3E}">
        <p14:creationId xmlns:p14="http://schemas.microsoft.com/office/powerpoint/2010/main" val="22411309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7661" y="516081"/>
            <a:ext cx="8596668" cy="917864"/>
          </a:xfrm>
        </p:spPr>
        <p:txBody>
          <a:bodyPr/>
          <a:lstStyle/>
          <a:p>
            <a:pPr algn="ctr"/>
            <a:r>
              <a:rPr lang="en-CA" dirty="0" smtClean="0"/>
              <a:t>Project Schedule</a:t>
            </a:r>
            <a:endParaRPr lang="en-CA" dirty="0"/>
          </a:p>
        </p:txBody>
      </p:sp>
      <p:pic>
        <p:nvPicPr>
          <p:cNvPr id="5" name="Picture 4"/>
          <p:cNvPicPr>
            <a:picLocks noChangeAspect="1"/>
          </p:cNvPicPr>
          <p:nvPr/>
        </p:nvPicPr>
        <p:blipFill>
          <a:blip r:embed="rId2"/>
          <a:stretch>
            <a:fillRect/>
          </a:stretch>
        </p:blipFill>
        <p:spPr>
          <a:xfrm>
            <a:off x="532843" y="1433945"/>
            <a:ext cx="11024338" cy="5267272"/>
          </a:xfrm>
          <a:prstGeom prst="rect">
            <a:avLst/>
          </a:prstGeom>
        </p:spPr>
      </p:pic>
    </p:spTree>
    <p:extLst>
      <p:ext uri="{BB962C8B-B14F-4D97-AF65-F5344CB8AC3E}">
        <p14:creationId xmlns:p14="http://schemas.microsoft.com/office/powerpoint/2010/main" val="22798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CA" dirty="0" smtClean="0"/>
              <a:t>Previously behind schedule Until Two Weeks ago.</a:t>
            </a:r>
          </a:p>
          <a:p>
            <a:r>
              <a:rPr lang="en-CA" dirty="0" smtClean="0"/>
              <a:t>Was issue in microphone compatibility issue that created setbacks.</a:t>
            </a:r>
          </a:p>
          <a:p>
            <a:endParaRPr lang="en-CA" dirty="0"/>
          </a:p>
          <a:p>
            <a:r>
              <a:rPr lang="en-CA" dirty="0" smtClean="0"/>
              <a:t>Purchased new USB Microphone, and caught up to schedule and am now on schedule.</a:t>
            </a:r>
          </a:p>
          <a:p>
            <a:r>
              <a:rPr lang="en-CA" dirty="0" smtClean="0"/>
              <a:t>Plan to implement more specific functionality within the next few weeks.</a:t>
            </a:r>
            <a:endParaRPr lang="en-CA" dirty="0"/>
          </a:p>
        </p:txBody>
      </p:sp>
      <p:sp>
        <p:nvSpPr>
          <p:cNvPr id="4" name="Title 1"/>
          <p:cNvSpPr>
            <a:spLocks noGrp="1"/>
          </p:cNvSpPr>
          <p:nvPr>
            <p:ph type="title"/>
          </p:nvPr>
        </p:nvSpPr>
        <p:spPr/>
        <p:txBody>
          <a:bodyPr/>
          <a:lstStyle/>
          <a:p>
            <a:pPr algn="ctr"/>
            <a:r>
              <a:rPr lang="en-CA" dirty="0" smtClean="0"/>
              <a:t>Project Schedule</a:t>
            </a:r>
            <a:endParaRPr lang="en-CA" dirty="0"/>
          </a:p>
        </p:txBody>
      </p:sp>
    </p:spTree>
    <p:extLst>
      <p:ext uri="{BB962C8B-B14F-4D97-AF65-F5344CB8AC3E}">
        <p14:creationId xmlns:p14="http://schemas.microsoft.com/office/powerpoint/2010/main" val="39820488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4330" y="609600"/>
            <a:ext cx="8596668" cy="1320800"/>
          </a:xfrm>
        </p:spPr>
        <p:txBody>
          <a:bodyPr/>
          <a:lstStyle/>
          <a:p>
            <a:pPr algn="ctr"/>
            <a:r>
              <a:rPr lang="en-CA" dirty="0" smtClean="0"/>
              <a:t>Speech Buddy Build Video</a:t>
            </a:r>
            <a:endParaRPr lang="en-CA" dirty="0"/>
          </a:p>
        </p:txBody>
      </p:sp>
      <p:pic>
        <p:nvPicPr>
          <p:cNvPr id="4" name="SpeechBuddyBuil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20720" y="1930400"/>
            <a:ext cx="7383888" cy="4153438"/>
          </a:xfrm>
          <a:prstGeom prst="rect">
            <a:avLst/>
          </a:prstGeom>
        </p:spPr>
      </p:pic>
    </p:spTree>
    <p:extLst>
      <p:ext uri="{BB962C8B-B14F-4D97-AF65-F5344CB8AC3E}">
        <p14:creationId xmlns:p14="http://schemas.microsoft.com/office/powerpoint/2010/main" val="71204854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Knowledge Used from Previous Courses</a:t>
            </a:r>
            <a:endParaRPr lang="en-CA" dirty="0"/>
          </a:p>
        </p:txBody>
      </p:sp>
      <p:sp>
        <p:nvSpPr>
          <p:cNvPr id="3" name="Content Placeholder 2"/>
          <p:cNvSpPr>
            <a:spLocks noGrp="1"/>
          </p:cNvSpPr>
          <p:nvPr>
            <p:ph idx="1"/>
          </p:nvPr>
        </p:nvSpPr>
        <p:spPr>
          <a:xfrm>
            <a:off x="677334" y="2160589"/>
            <a:ext cx="8724244" cy="3880773"/>
          </a:xfrm>
        </p:spPr>
        <p:txBody>
          <a:bodyPr/>
          <a:lstStyle/>
          <a:p>
            <a:r>
              <a:rPr lang="en-CA" dirty="0" smtClean="0"/>
              <a:t>Navigation and Operations on the Linux command line (CENG 200 – Unix Scripting</a:t>
            </a:r>
          </a:p>
          <a:p>
            <a:endParaRPr lang="en-CA" dirty="0" smtClean="0"/>
          </a:p>
          <a:p>
            <a:r>
              <a:rPr lang="en-CA" dirty="0" smtClean="0"/>
              <a:t>JavaScript/General Programming (CENG 256 – Internet Programming , TECH 104 – Programming Fundamentals)</a:t>
            </a:r>
          </a:p>
          <a:p>
            <a:endParaRPr lang="en-CA" dirty="0" smtClean="0"/>
          </a:p>
          <a:p>
            <a:r>
              <a:rPr lang="en-CA" dirty="0" smtClean="0"/>
              <a:t>Project Planning and Development Lifecycles (CENG 216 – Intro to Software Engineering)</a:t>
            </a:r>
          </a:p>
          <a:p>
            <a:endParaRPr lang="en-CA" dirty="0" smtClean="0"/>
          </a:p>
          <a:p>
            <a:r>
              <a:rPr lang="en-CA" dirty="0" smtClean="0"/>
              <a:t>Database Creation and Manipulation (CENG 254 – Database with Java)</a:t>
            </a:r>
            <a:endParaRPr lang="en-CA" dirty="0"/>
          </a:p>
        </p:txBody>
      </p:sp>
    </p:spTree>
    <p:extLst>
      <p:ext uri="{BB962C8B-B14F-4D97-AF65-F5344CB8AC3E}">
        <p14:creationId xmlns:p14="http://schemas.microsoft.com/office/powerpoint/2010/main" val="684377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9914" y="3120980"/>
            <a:ext cx="8596668" cy="768439"/>
          </a:xfrm>
        </p:spPr>
        <p:txBody>
          <a:bodyPr/>
          <a:lstStyle/>
          <a:p>
            <a:pPr algn="ctr"/>
            <a:r>
              <a:rPr lang="en-CA" dirty="0" smtClean="0"/>
              <a:t>FIN</a:t>
            </a:r>
            <a:endParaRPr lang="en-CA" dirty="0"/>
          </a:p>
        </p:txBody>
      </p:sp>
    </p:spTree>
    <p:extLst>
      <p:ext uri="{BB962C8B-B14F-4D97-AF65-F5344CB8AC3E}">
        <p14:creationId xmlns:p14="http://schemas.microsoft.com/office/powerpoint/2010/main" val="1087217396"/>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61</TotalTime>
  <Words>214</Words>
  <Application>Microsoft Office PowerPoint</Application>
  <PresentationFormat>Widescreen</PresentationFormat>
  <Paragraphs>25</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Trebuchet MS</vt:lpstr>
      <vt:lpstr>Wingdings 3</vt:lpstr>
      <vt:lpstr>Facet</vt:lpstr>
      <vt:lpstr>Speech Buddy</vt:lpstr>
      <vt:lpstr>Introduction</vt:lpstr>
      <vt:lpstr>Speech Buddy’s Budget – Prior to Final</vt:lpstr>
      <vt:lpstr>Speech Buddy’s Budget – Final</vt:lpstr>
      <vt:lpstr>Project Schedule</vt:lpstr>
      <vt:lpstr>Project Schedule</vt:lpstr>
      <vt:lpstr>Speech Buddy Build Video</vt:lpstr>
      <vt:lpstr>Knowledge Used from Previous Courses</vt:lpstr>
      <vt:lpstr>FIN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Buddy</dc:title>
  <dc:creator>William Anderson</dc:creator>
  <cp:lastModifiedBy>William Anderson</cp:lastModifiedBy>
  <cp:revision>19</cp:revision>
  <dcterms:created xsi:type="dcterms:W3CDTF">2016-11-30T13:14:14Z</dcterms:created>
  <dcterms:modified xsi:type="dcterms:W3CDTF">2016-12-07T14:42:31Z</dcterms:modified>
</cp:coreProperties>
</file>

<file path=docProps/thumbnail.jpeg>
</file>